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70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38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2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386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425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59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8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713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784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54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494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CEE52-2C5B-43FC-A981-E606055F9018}" type="datetimeFigureOut">
              <a:rPr lang="en-IN" smtClean="0"/>
              <a:t>13-06-2020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F7D2-460B-4915-92E9-8DB60B6E9AF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681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597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0" y="-10962"/>
            <a:ext cx="12192000" cy="106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3938776" y="112762"/>
            <a:ext cx="447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Bath Set &amp; Accessories Collection</a:t>
            </a:r>
            <a:endParaRPr lang="en-IN" sz="2400" b="1" dirty="0">
              <a:solidFill>
                <a:schemeClr val="bg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21667" r="12188" b="13750"/>
          <a:stretch/>
        </p:blipFill>
        <p:spPr>
          <a:xfrm>
            <a:off x="264939" y="5324993"/>
            <a:ext cx="2032043" cy="128295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3542" r="6448" b="3750"/>
          <a:stretch/>
        </p:blipFill>
        <p:spPr>
          <a:xfrm>
            <a:off x="5590043" y="788800"/>
            <a:ext cx="1291817" cy="128603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64" y="5381826"/>
            <a:ext cx="1846838" cy="120237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416" y="3650349"/>
            <a:ext cx="2480758" cy="137937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465" y="2306943"/>
            <a:ext cx="2324121" cy="96280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7204" y="5461824"/>
            <a:ext cx="2843286" cy="110583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4595" y="5201173"/>
            <a:ext cx="1841226" cy="140677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765" y="3746528"/>
            <a:ext cx="2545474" cy="107069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730" y="2201362"/>
            <a:ext cx="2227893" cy="1208415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568" y="2346273"/>
            <a:ext cx="2322105" cy="121211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670" y="805279"/>
            <a:ext cx="2651634" cy="1227655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122" y="766150"/>
            <a:ext cx="2224081" cy="102861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1" y="1839357"/>
            <a:ext cx="1959538" cy="155378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3074" y="623290"/>
            <a:ext cx="1624615" cy="172634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070" y="4974300"/>
            <a:ext cx="2011143" cy="163365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583" y="3715308"/>
            <a:ext cx="1954375" cy="114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08" y="625336"/>
            <a:ext cx="2653335" cy="1277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29" y="2439089"/>
            <a:ext cx="1819656" cy="1286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262" y="3878871"/>
            <a:ext cx="2412123" cy="12503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07" y="3593788"/>
            <a:ext cx="1758406" cy="1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0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5970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/>
          <p:cNvSpPr/>
          <p:nvPr/>
        </p:nvSpPr>
        <p:spPr>
          <a:xfrm>
            <a:off x="0" y="-10962"/>
            <a:ext cx="12192000" cy="106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TextBox 43"/>
          <p:cNvSpPr txBox="1"/>
          <p:nvPr/>
        </p:nvSpPr>
        <p:spPr>
          <a:xfrm>
            <a:off x="3938776" y="112762"/>
            <a:ext cx="4470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Bath Set &amp; Accessories Collection</a:t>
            </a:r>
            <a:endParaRPr lang="en-IN" sz="2400" b="1" dirty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262364" y="4796287"/>
            <a:ext cx="6797364" cy="1975449"/>
            <a:chOff x="5262364" y="4796287"/>
            <a:chExt cx="6797364" cy="1975449"/>
          </a:xfrm>
        </p:grpSpPr>
        <p:sp>
          <p:nvSpPr>
            <p:cNvPr id="50" name="Rectangle 49"/>
            <p:cNvSpPr/>
            <p:nvPr/>
          </p:nvSpPr>
          <p:spPr>
            <a:xfrm>
              <a:off x="5262365" y="4796287"/>
              <a:ext cx="6797363" cy="1975449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accent1">
                      <a:lumMod val="50000"/>
                    </a:schemeClr>
                  </a:solidFill>
                </a:ln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62364" y="6650966"/>
              <a:ext cx="6797363" cy="12077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n>
                  <a:solidFill>
                    <a:schemeClr val="accent1">
                      <a:lumMod val="50000"/>
                    </a:schemeClr>
                  </a:solidFill>
                </a:ln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3272" y="5849176"/>
            <a:ext cx="4935309" cy="652840"/>
            <a:chOff x="169723" y="5385651"/>
            <a:chExt cx="4935309" cy="652840"/>
          </a:xfrm>
        </p:grpSpPr>
        <p:sp>
          <p:nvSpPr>
            <p:cNvPr id="37" name="TextBox 36"/>
            <p:cNvSpPr txBox="1"/>
            <p:nvPr/>
          </p:nvSpPr>
          <p:spPr>
            <a:xfrm>
              <a:off x="169723" y="5491248"/>
              <a:ext cx="2278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New Arrivals</a:t>
              </a:r>
              <a:endParaRPr lang="en-IN" sz="2400" b="1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2283433" y="5385651"/>
              <a:ext cx="2821599" cy="652840"/>
              <a:chOff x="2283433" y="5385651"/>
              <a:chExt cx="2821599" cy="652840"/>
            </a:xfrm>
          </p:grpSpPr>
          <p:sp>
            <p:nvSpPr>
              <p:cNvPr id="39" name="Chevron 38"/>
              <p:cNvSpPr/>
              <p:nvPr/>
            </p:nvSpPr>
            <p:spPr>
              <a:xfrm>
                <a:off x="2283433" y="5385651"/>
                <a:ext cx="884577" cy="652840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Chevron 39"/>
              <p:cNvSpPr/>
              <p:nvPr/>
            </p:nvSpPr>
            <p:spPr>
              <a:xfrm>
                <a:off x="2933751" y="5385651"/>
                <a:ext cx="884577" cy="65284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>
                <a:off x="3570137" y="5385651"/>
                <a:ext cx="884577" cy="652840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Chevron 51"/>
              <p:cNvSpPr/>
              <p:nvPr/>
            </p:nvSpPr>
            <p:spPr>
              <a:xfrm>
                <a:off x="4220455" y="5385651"/>
                <a:ext cx="884577" cy="652840"/>
              </a:xfrm>
              <a:prstGeom prst="chevron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71" y="999337"/>
            <a:ext cx="2375463" cy="10442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712" y="1052037"/>
            <a:ext cx="2341677" cy="103563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577" y="3869053"/>
            <a:ext cx="1700650" cy="175175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3667" y="885482"/>
            <a:ext cx="2725604" cy="116038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1259" y="903823"/>
            <a:ext cx="2107251" cy="133205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72" y="2165414"/>
            <a:ext cx="2416445" cy="149503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950" y="2395521"/>
            <a:ext cx="2149812" cy="138772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240" y="2706215"/>
            <a:ext cx="2490640" cy="95423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64" y="4072956"/>
            <a:ext cx="1492962" cy="15426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165" y="3869494"/>
            <a:ext cx="1506563" cy="174607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0498" y="647385"/>
            <a:ext cx="1688836" cy="17481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6493" y="2598453"/>
            <a:ext cx="2003234" cy="13195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39" y="2529567"/>
            <a:ext cx="2205115" cy="1356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" r="12624"/>
          <a:stretch/>
        </p:blipFill>
        <p:spPr>
          <a:xfrm>
            <a:off x="5346513" y="4882345"/>
            <a:ext cx="1544818" cy="164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3779"/>
          <a:stretch/>
        </p:blipFill>
        <p:spPr>
          <a:xfrm>
            <a:off x="6977594" y="5375819"/>
            <a:ext cx="1509623" cy="112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r="1254"/>
          <a:stretch/>
        </p:blipFill>
        <p:spPr>
          <a:xfrm>
            <a:off x="8563071" y="5445812"/>
            <a:ext cx="1751162" cy="1019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r="2321"/>
          <a:stretch/>
        </p:blipFill>
        <p:spPr>
          <a:xfrm>
            <a:off x="10400498" y="5476294"/>
            <a:ext cx="1595887" cy="10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61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Jig Mehta</cp:lastModifiedBy>
  <cp:revision>7</cp:revision>
  <dcterms:created xsi:type="dcterms:W3CDTF">2020-01-28T08:58:15Z</dcterms:created>
  <dcterms:modified xsi:type="dcterms:W3CDTF">2020-06-13T18:02:46Z</dcterms:modified>
</cp:coreProperties>
</file>